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B9C357-C15C-8602-4911-DA0B383296B2}" v="6" dt="2024-12-16T20:09:26.595"/>
    <p1510:client id="{24C30B0A-4C3D-A3DB-E531-E9DA7ECD211B}" v="605" dt="2024-12-16T21:02:00.974"/>
    <p1510:client id="{79A0D3D9-E152-BEFD-3ABE-7C80F6DD0487}" v="335" dt="2024-12-16T21:56:27.569"/>
    <p1510:client id="{9B942DDB-E560-2162-0F3E-6F1E71D81B6A}" v="284" dt="2024-12-16T20:02:55.728"/>
    <p1510:client id="{BE201FD1-6F0B-F71D-3E1B-4ABDF4BA2C0A}" v="447" dt="2024-12-16T17:36:28.223"/>
    <p1510:client id="{FF5B5030-698A-1DA0-6956-D983214A0DDA}" v="224" dt="2024-12-16T17:38:13.8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ltteri Putaansuu" userId="S::t3puva00@students.oamk.fi::1a54d025-d667-46de-9bfc-1cd8a16db53a" providerId="AD" clId="Web-{1FB9C357-C15C-8602-4911-DA0B383296B2}"/>
    <pc:docChg chg="modSld">
      <pc:chgData name="Valtteri Putaansuu" userId="S::t3puva00@students.oamk.fi::1a54d025-d667-46de-9bfc-1cd8a16db53a" providerId="AD" clId="Web-{1FB9C357-C15C-8602-4911-DA0B383296B2}" dt="2024-12-16T20:09:46.596" v="22"/>
      <pc:docMkLst>
        <pc:docMk/>
      </pc:docMkLst>
      <pc:sldChg chg="addSp delSp modSp mod setBg setClrOvrMap">
        <pc:chgData name="Valtteri Putaansuu" userId="S::t3puva00@students.oamk.fi::1a54d025-d667-46de-9bfc-1cd8a16db53a" providerId="AD" clId="Web-{1FB9C357-C15C-8602-4911-DA0B383296B2}" dt="2024-12-16T20:09:46.596" v="22"/>
        <pc:sldMkLst>
          <pc:docMk/>
          <pc:sldMk cId="1558586090" sldId="266"/>
        </pc:sldMkLst>
        <pc:spChg chg="mod ord">
          <ac:chgData name="Valtteri Putaansuu" userId="S::t3puva00@students.oamk.fi::1a54d025-d667-46de-9bfc-1cd8a16db53a" providerId="AD" clId="Web-{1FB9C357-C15C-8602-4911-DA0B383296B2}" dt="2024-12-16T20:09:46.596" v="21"/>
          <ac:spMkLst>
            <pc:docMk/>
            <pc:sldMk cId="1558586090" sldId="266"/>
            <ac:spMk id="2" creationId="{E4D65BD8-CC9C-13D7-9AEA-74DC1E9AA611}"/>
          </ac:spMkLst>
        </pc:spChg>
        <pc:spChg chg="mod ord">
          <ac:chgData name="Valtteri Putaansuu" userId="S::t3puva00@students.oamk.fi::1a54d025-d667-46de-9bfc-1cd8a16db53a" providerId="AD" clId="Web-{1FB9C357-C15C-8602-4911-DA0B383296B2}" dt="2024-12-16T20:09:46.596" v="21"/>
          <ac:spMkLst>
            <pc:docMk/>
            <pc:sldMk cId="1558586090" sldId="266"/>
            <ac:spMk id="3" creationId="{03A7770F-F289-61CA-8730-BCE36721BFBD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17.048" v="17"/>
          <ac:spMkLst>
            <pc:docMk/>
            <pc:sldMk cId="1558586090" sldId="266"/>
            <ac:spMk id="12" creationId="{6B086509-1281-468A-AAAC-1BBEDAE75736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17.048" v="17"/>
          <ac:spMkLst>
            <pc:docMk/>
            <pc:sldMk cId="1558586090" sldId="266"/>
            <ac:spMk id="14" creationId="{EEA73850-2107-4E65-85FE-EDD3F45FCDA2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8:37.656" v="4"/>
          <ac:spMkLst>
            <pc:docMk/>
            <pc:sldMk cId="1558586090" sldId="266"/>
            <ac:spMk id="19" creationId="{3033C1FA-44DC-4135-AC8E-99278C31781E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8:37.656" v="4"/>
          <ac:spMkLst>
            <pc:docMk/>
            <pc:sldMk cId="1558586090" sldId="266"/>
            <ac:spMk id="21" creationId="{8481A727-51BA-47CD-BDF2-F800D0449B7C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8:37.656" v="4"/>
          <ac:spMkLst>
            <pc:docMk/>
            <pc:sldMk cId="1558586090" sldId="266"/>
            <ac:spMk id="23" creationId="{AF6B7092-FA11-45BD-B50D-DF79993015A4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8:48.313" v="6"/>
          <ac:spMkLst>
            <pc:docMk/>
            <pc:sldMk cId="1558586090" sldId="266"/>
            <ac:spMk id="25" creationId="{6B086509-1281-468A-AAAC-1BBEDAE75736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8:48.313" v="6"/>
          <ac:spMkLst>
            <pc:docMk/>
            <pc:sldMk cId="1558586090" sldId="266"/>
            <ac:spMk id="26" creationId="{EEA73850-2107-4E65-85FE-EDD3F45FCDA2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8:59.110" v="8"/>
          <ac:spMkLst>
            <pc:docMk/>
            <pc:sldMk cId="1558586090" sldId="266"/>
            <ac:spMk id="27" creationId="{4AC7689F-BE25-443E-B15D-45268CC4AB50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8:59.110" v="8"/>
          <ac:spMkLst>
            <pc:docMk/>
            <pc:sldMk cId="1558586090" sldId="266"/>
            <ac:spMk id="28" creationId="{47BA6B54-FD0C-4B20-816F-3B6BEEA1D65C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8:59.110" v="8"/>
          <ac:spMkLst>
            <pc:docMk/>
            <pc:sldMk cId="1558586090" sldId="266"/>
            <ac:spMk id="30" creationId="{CE90C7AB-40E9-481F-980A-EDD19EFF359D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8:59.110" v="8"/>
          <ac:spMkLst>
            <pc:docMk/>
            <pc:sldMk cId="1558586090" sldId="266"/>
            <ac:spMk id="31" creationId="{85FD8413-571F-456D-BB62-4C204826EBA7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8:59.110" v="8"/>
          <ac:spMkLst>
            <pc:docMk/>
            <pc:sldMk cId="1558586090" sldId="266"/>
            <ac:spMk id="32" creationId="{23ADD3AA-6CC0-4B1A-B4A3-98AD78A1EACC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8:59.110" v="8"/>
          <ac:spMkLst>
            <pc:docMk/>
            <pc:sldMk cId="1558586090" sldId="266"/>
            <ac:spMk id="33" creationId="{BC834C09-A316-497B-9771-15920104D4C5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07.298" v="10"/>
          <ac:spMkLst>
            <pc:docMk/>
            <pc:sldMk cId="1558586090" sldId="266"/>
            <ac:spMk id="35" creationId="{DADC4F84-175A-4AB1-916C-1E5796E1E0D3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10.126" v="12"/>
          <ac:spMkLst>
            <pc:docMk/>
            <pc:sldMk cId="1558586090" sldId="266"/>
            <ac:spMk id="37" creationId="{A1DFCBE5-52C1-48A9-89CF-E7D68CCA1620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10.126" v="12"/>
          <ac:spMkLst>
            <pc:docMk/>
            <pc:sldMk cId="1558586090" sldId="266"/>
            <ac:spMk id="38" creationId="{EB17C8F6-D357-4254-BBAC-96B01EEBE162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13.501" v="14"/>
          <ac:spMkLst>
            <pc:docMk/>
            <pc:sldMk cId="1558586090" sldId="266"/>
            <ac:spMk id="40" creationId="{EA992460-7FA3-40FE-A958-BCD1981B96FB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13.501" v="14"/>
          <ac:spMkLst>
            <pc:docMk/>
            <pc:sldMk cId="1558586090" sldId="266"/>
            <ac:spMk id="41" creationId="{ADF57D5B-380D-48E9-8DAD-DD500FE80A01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13.501" v="14"/>
          <ac:spMkLst>
            <pc:docMk/>
            <pc:sldMk cId="1558586090" sldId="266"/>
            <ac:spMk id="42" creationId="{F125053E-1062-4FE2-974C-546DC769D9F5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17.048" v="16"/>
          <ac:spMkLst>
            <pc:docMk/>
            <pc:sldMk cId="1558586090" sldId="266"/>
            <ac:spMk id="44" creationId="{6B086509-1281-468A-AAAC-1BBEDAE75736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17.048" v="16"/>
          <ac:spMkLst>
            <pc:docMk/>
            <pc:sldMk cId="1558586090" sldId="266"/>
            <ac:spMk id="45" creationId="{EEA73850-2107-4E65-85FE-EDD3F45FCDA2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46.596" v="22"/>
          <ac:spMkLst>
            <pc:docMk/>
            <pc:sldMk cId="1558586090" sldId="266"/>
            <ac:spMk id="47" creationId="{6B086509-1281-468A-AAAC-1BBEDAE75736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46.596" v="22"/>
          <ac:spMkLst>
            <pc:docMk/>
            <pc:sldMk cId="1558586090" sldId="266"/>
            <ac:spMk id="48" creationId="{EEA73850-2107-4E65-85FE-EDD3F45FCDA2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46.596" v="21"/>
          <ac:spMkLst>
            <pc:docMk/>
            <pc:sldMk cId="1558586090" sldId="266"/>
            <ac:spMk id="53" creationId="{79FA8816-1A74-437F-87D9-8CB1C252FAD2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46.596" v="21"/>
          <ac:spMkLst>
            <pc:docMk/>
            <pc:sldMk cId="1558586090" sldId="266"/>
            <ac:spMk id="55" creationId="{DD38F43D-7251-49DA-8210-748ED92CD6C4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46.596" v="21"/>
          <ac:spMkLst>
            <pc:docMk/>
            <pc:sldMk cId="1558586090" sldId="266"/>
            <ac:spMk id="57" creationId="{318CA966-7397-43DD-A3FB-DA40618937C6}"/>
          </ac:spMkLst>
        </pc:spChg>
        <pc:spChg chg="add del">
          <ac:chgData name="Valtteri Putaansuu" userId="S::t3puva00@students.oamk.fi::1a54d025-d667-46de-9bfc-1cd8a16db53a" providerId="AD" clId="Web-{1FB9C357-C15C-8602-4911-DA0B383296B2}" dt="2024-12-16T20:09:46.596" v="21"/>
          <ac:spMkLst>
            <pc:docMk/>
            <pc:sldMk cId="1558586090" sldId="266"/>
            <ac:spMk id="59" creationId="{A4DA92B8-ECB2-42EA-AA82-1CDDF61643B7}"/>
          </ac:spMkLst>
        </pc:spChg>
        <pc:spChg chg="add">
          <ac:chgData name="Valtteri Putaansuu" userId="S::t3puva00@students.oamk.fi::1a54d025-d667-46de-9bfc-1cd8a16db53a" providerId="AD" clId="Web-{1FB9C357-C15C-8602-4911-DA0B383296B2}" dt="2024-12-16T20:09:46.596" v="22"/>
          <ac:spMkLst>
            <pc:docMk/>
            <pc:sldMk cId="1558586090" sldId="266"/>
            <ac:spMk id="61" creationId="{6B086509-1281-468A-AAAC-1BBEDAE75736}"/>
          </ac:spMkLst>
        </pc:spChg>
        <pc:spChg chg="add">
          <ac:chgData name="Valtteri Putaansuu" userId="S::t3puva00@students.oamk.fi::1a54d025-d667-46de-9bfc-1cd8a16db53a" providerId="AD" clId="Web-{1FB9C357-C15C-8602-4911-DA0B383296B2}" dt="2024-12-16T20:09:46.596" v="22"/>
          <ac:spMkLst>
            <pc:docMk/>
            <pc:sldMk cId="1558586090" sldId="266"/>
            <ac:spMk id="62" creationId="{EEA73850-2107-4E65-85FE-EDD3F45FCDA2}"/>
          </ac:spMkLst>
        </pc:spChg>
        <pc:picChg chg="add mod ord">
          <ac:chgData name="Valtteri Putaansuu" userId="S::t3puva00@students.oamk.fi::1a54d025-d667-46de-9bfc-1cd8a16db53a" providerId="AD" clId="Web-{1FB9C357-C15C-8602-4911-DA0B383296B2}" dt="2024-12-16T20:09:46.596" v="21"/>
          <ac:picMkLst>
            <pc:docMk/>
            <pc:sldMk cId="1558586090" sldId="266"/>
            <ac:picMk id="4" creationId="{C1EA08DC-6BD6-B064-4BFB-E8D6089351A8}"/>
          </ac:picMkLst>
        </pc:picChg>
        <pc:picChg chg="mod ord">
          <ac:chgData name="Valtteri Putaansuu" userId="S::t3puva00@students.oamk.fi::1a54d025-d667-46de-9bfc-1cd8a16db53a" providerId="AD" clId="Web-{1FB9C357-C15C-8602-4911-DA0B383296B2}" dt="2024-12-16T20:09:17.048" v="17"/>
          <ac:picMkLst>
            <pc:docMk/>
            <pc:sldMk cId="1558586090" sldId="266"/>
            <ac:picMk id="5" creationId="{295434AD-729E-EB21-576F-50AEA6CD0497}"/>
          </ac:picMkLst>
        </pc:picChg>
        <pc:picChg chg="mod ord">
          <ac:chgData name="Valtteri Putaansuu" userId="S::t3puva00@students.oamk.fi::1a54d025-d667-46de-9bfc-1cd8a16db53a" providerId="AD" clId="Web-{1FB9C357-C15C-8602-4911-DA0B383296B2}" dt="2024-12-16T20:09:17.048" v="17"/>
          <ac:picMkLst>
            <pc:docMk/>
            <pc:sldMk cId="1558586090" sldId="266"/>
            <ac:picMk id="6" creationId="{ECE5E8A4-BE78-488E-869F-D6428766863E}"/>
          </ac:picMkLst>
        </pc:picChg>
        <pc:picChg chg="mod ord">
          <ac:chgData name="Valtteri Putaansuu" userId="S::t3puva00@students.oamk.fi::1a54d025-d667-46de-9bfc-1cd8a16db53a" providerId="AD" clId="Web-{1FB9C357-C15C-8602-4911-DA0B383296B2}" dt="2024-12-16T20:09:46.596" v="22"/>
          <ac:picMkLst>
            <pc:docMk/>
            <pc:sldMk cId="1558586090" sldId="266"/>
            <ac:picMk id="7" creationId="{5517ED53-DD4C-38F1-C481-723B50263BFD}"/>
          </ac:picMkLst>
        </pc:picChg>
      </pc:sldChg>
    </pc:docChg>
  </pc:docChgLst>
  <pc:docChgLst>
    <pc:chgData name="Jaakko Jartti" userId="S::t3jaja02@students.oamk.fi::a18ba7c9-ad46-43f3-ac8e-b7daf412c98a" providerId="AD" clId="Web-{3029454E-DB7D-9823-18CB-725666BA245C}"/>
    <pc:docChg chg="modSld">
      <pc:chgData name="Jaakko Jartti" userId="S::t3jaja02@students.oamk.fi::a18ba7c9-ad46-43f3-ac8e-b7daf412c98a" providerId="AD" clId="Web-{3029454E-DB7D-9823-18CB-725666BA245C}" dt="2024-12-16T21:51:48.977" v="0"/>
      <pc:docMkLst>
        <pc:docMk/>
      </pc:docMkLst>
      <pc:sldChg chg="addSp delSp modSp mod setClrOvrMap">
        <pc:chgData name="Jaakko Jartti" userId="S::t3jaja02@students.oamk.fi::a18ba7c9-ad46-43f3-ac8e-b7daf412c98a" providerId="AD" clId="Web-{3029454E-DB7D-9823-18CB-725666BA245C}" dt="2024-12-16T21:51:48.977" v="0"/>
        <pc:sldMkLst>
          <pc:docMk/>
          <pc:sldMk cId="315936417" sldId="258"/>
        </pc:sldMkLst>
        <pc:spChg chg="mod">
          <ac:chgData name="Jaakko Jartti" userId="S::t3jaja02@students.oamk.fi::a18ba7c9-ad46-43f3-ac8e-b7daf412c98a" providerId="AD" clId="Web-{3029454E-DB7D-9823-18CB-725666BA245C}" dt="2024-12-16T21:51:48.977" v="0"/>
          <ac:spMkLst>
            <pc:docMk/>
            <pc:sldMk cId="315936417" sldId="258"/>
            <ac:spMk id="2" creationId="{FB953DAE-4B92-18D1-5FDA-3058BA97BD8B}"/>
          </ac:spMkLst>
        </pc:spChg>
        <pc:spChg chg="mod">
          <ac:chgData name="Jaakko Jartti" userId="S::t3jaja02@students.oamk.fi::a18ba7c9-ad46-43f3-ac8e-b7daf412c98a" providerId="AD" clId="Web-{3029454E-DB7D-9823-18CB-725666BA245C}" dt="2024-12-16T21:51:48.977" v="0"/>
          <ac:spMkLst>
            <pc:docMk/>
            <pc:sldMk cId="315936417" sldId="258"/>
            <ac:spMk id="3" creationId="{02211338-13FD-38DA-1C80-93BF06348EF8}"/>
          </ac:spMkLst>
        </pc:spChg>
        <pc:spChg chg="del">
          <ac:chgData name="Jaakko Jartti" userId="S::t3jaja02@students.oamk.fi::a18ba7c9-ad46-43f3-ac8e-b7daf412c98a" providerId="AD" clId="Web-{3029454E-DB7D-9823-18CB-725666BA245C}" dt="2024-12-16T21:51:48.977" v="0"/>
          <ac:spMkLst>
            <pc:docMk/>
            <pc:sldMk cId="315936417" sldId="258"/>
            <ac:spMk id="9" creationId="{DADC4F84-175A-4AB1-916C-1E5796E1E0D3}"/>
          </ac:spMkLst>
        </pc:spChg>
        <pc:spChg chg="add">
          <ac:chgData name="Jaakko Jartti" userId="S::t3jaja02@students.oamk.fi::a18ba7c9-ad46-43f3-ac8e-b7daf412c98a" providerId="AD" clId="Web-{3029454E-DB7D-9823-18CB-725666BA245C}" dt="2024-12-16T21:51:48.977" v="0"/>
          <ac:spMkLst>
            <pc:docMk/>
            <pc:sldMk cId="315936417" sldId="258"/>
            <ac:spMk id="14" creationId="{681577AD-DA5F-48B3-8FB9-5199BA9EE681}"/>
          </ac:spMkLst>
        </pc:spChg>
        <pc:picChg chg="mod ord">
          <ac:chgData name="Jaakko Jartti" userId="S::t3jaja02@students.oamk.fi::a18ba7c9-ad46-43f3-ac8e-b7daf412c98a" providerId="AD" clId="Web-{3029454E-DB7D-9823-18CB-725666BA245C}" dt="2024-12-16T21:51:48.977" v="0"/>
          <ac:picMkLst>
            <pc:docMk/>
            <pc:sldMk cId="315936417" sldId="258"/>
            <ac:picMk id="4" creationId="{B4A1AEA5-09E9-072E-9BDB-86BB658CC928}"/>
          </ac:picMkLst>
        </pc:picChg>
      </pc:sldChg>
    </pc:docChg>
  </pc:docChgLst>
  <pc:docChgLst>
    <pc:chgData name="Valtteri Putaansuu" userId="S::t3puva00@students.oamk.fi::1a54d025-d667-46de-9bfc-1cd8a16db53a" providerId="AD" clId="Web-{9B942DDB-E560-2162-0F3E-6F1E71D81B6A}"/>
    <pc:docChg chg="addSld modSld">
      <pc:chgData name="Valtteri Putaansuu" userId="S::t3puva00@students.oamk.fi::1a54d025-d667-46de-9bfc-1cd8a16db53a" providerId="AD" clId="Web-{9B942DDB-E560-2162-0F3E-6F1E71D81B6A}" dt="2024-12-16T20:02:55.431" v="277" actId="20577"/>
      <pc:docMkLst>
        <pc:docMk/>
      </pc:docMkLst>
      <pc:sldChg chg="addSp delSp modSp new mod setBg modClrScheme chgLayout">
        <pc:chgData name="Valtteri Putaansuu" userId="S::t3puva00@students.oamk.fi::1a54d025-d667-46de-9bfc-1cd8a16db53a" providerId="AD" clId="Web-{9B942DDB-E560-2162-0F3E-6F1E71D81B6A}" dt="2024-12-16T20:02:55.431" v="277" actId="20577"/>
        <pc:sldMkLst>
          <pc:docMk/>
          <pc:sldMk cId="1558586090" sldId="266"/>
        </pc:sldMkLst>
        <pc:spChg chg="mod ord">
          <ac:chgData name="Valtteri Putaansuu" userId="S::t3puva00@students.oamk.fi::1a54d025-d667-46de-9bfc-1cd8a16db53a" providerId="AD" clId="Web-{9B942DDB-E560-2162-0F3E-6F1E71D81B6A}" dt="2024-12-16T20:02:55.431" v="277" actId="20577"/>
          <ac:spMkLst>
            <pc:docMk/>
            <pc:sldMk cId="1558586090" sldId="266"/>
            <ac:spMk id="2" creationId="{E4D65BD8-CC9C-13D7-9AEA-74DC1E9AA611}"/>
          </ac:spMkLst>
        </pc:spChg>
        <pc:spChg chg="mod ord">
          <ac:chgData name="Valtteri Putaansuu" userId="S::t3puva00@students.oamk.fi::1a54d025-d667-46de-9bfc-1cd8a16db53a" providerId="AD" clId="Web-{9B942DDB-E560-2162-0F3E-6F1E71D81B6A}" dt="2024-12-16T19:59:50.270" v="244"/>
          <ac:spMkLst>
            <pc:docMk/>
            <pc:sldMk cId="1558586090" sldId="266"/>
            <ac:spMk id="3" creationId="{03A7770F-F289-61CA-8730-BCE36721BFBD}"/>
          </ac:spMkLst>
        </pc:spChg>
        <pc:spChg chg="add del mod ord">
          <ac:chgData name="Valtteri Putaansuu" userId="S::t3puva00@students.oamk.fi::1a54d025-d667-46de-9bfc-1cd8a16db53a" providerId="AD" clId="Web-{9B942DDB-E560-2162-0F3E-6F1E71D81B6A}" dt="2024-12-16T19:42:22.909" v="2"/>
          <ac:spMkLst>
            <pc:docMk/>
            <pc:sldMk cId="1558586090" sldId="266"/>
            <ac:spMk id="4" creationId="{5D60106D-1553-1D55-B53A-C437E0A65CAB}"/>
          </ac:spMkLst>
        </pc:spChg>
        <pc:spChg chg="add">
          <ac:chgData name="Valtteri Putaansuu" userId="S::t3puva00@students.oamk.fi::1a54d025-d667-46de-9bfc-1cd8a16db53a" providerId="AD" clId="Web-{9B942DDB-E560-2162-0F3E-6F1E71D81B6A}" dt="2024-12-16T19:59:50.270" v="244"/>
          <ac:spMkLst>
            <pc:docMk/>
            <pc:sldMk cId="1558586090" sldId="266"/>
            <ac:spMk id="12" creationId="{6B086509-1281-468A-AAAC-1BBEDAE75736}"/>
          </ac:spMkLst>
        </pc:spChg>
        <pc:spChg chg="add">
          <ac:chgData name="Valtteri Putaansuu" userId="S::t3puva00@students.oamk.fi::1a54d025-d667-46de-9bfc-1cd8a16db53a" providerId="AD" clId="Web-{9B942DDB-E560-2162-0F3E-6F1E71D81B6A}" dt="2024-12-16T19:59:50.270" v="244"/>
          <ac:spMkLst>
            <pc:docMk/>
            <pc:sldMk cId="1558586090" sldId="266"/>
            <ac:spMk id="14" creationId="{EEA73850-2107-4E65-85FE-EDD3F45FCDA2}"/>
          </ac:spMkLst>
        </pc:spChg>
        <pc:picChg chg="add mod">
          <ac:chgData name="Valtteri Putaansuu" userId="S::t3puva00@students.oamk.fi::1a54d025-d667-46de-9bfc-1cd8a16db53a" providerId="AD" clId="Web-{9B942DDB-E560-2162-0F3E-6F1E71D81B6A}" dt="2024-12-16T19:59:50.270" v="244"/>
          <ac:picMkLst>
            <pc:docMk/>
            <pc:sldMk cId="1558586090" sldId="266"/>
            <ac:picMk id="5" creationId="{295434AD-729E-EB21-576F-50AEA6CD0497}"/>
          </ac:picMkLst>
        </pc:picChg>
        <pc:picChg chg="add mod">
          <ac:chgData name="Valtteri Putaansuu" userId="S::t3puva00@students.oamk.fi::1a54d025-d667-46de-9bfc-1cd8a16db53a" providerId="AD" clId="Web-{9B942DDB-E560-2162-0F3E-6F1E71D81B6A}" dt="2024-12-16T19:59:50.270" v="244"/>
          <ac:picMkLst>
            <pc:docMk/>
            <pc:sldMk cId="1558586090" sldId="266"/>
            <ac:picMk id="6" creationId="{ECE5E8A4-BE78-488E-869F-D6428766863E}"/>
          </ac:picMkLst>
        </pc:picChg>
        <pc:picChg chg="add mod ord">
          <ac:chgData name="Valtteri Putaansuu" userId="S::t3puva00@students.oamk.fi::1a54d025-d667-46de-9bfc-1cd8a16db53a" providerId="AD" clId="Web-{9B942DDB-E560-2162-0F3E-6F1E71D81B6A}" dt="2024-12-16T19:59:50.270" v="244"/>
          <ac:picMkLst>
            <pc:docMk/>
            <pc:sldMk cId="1558586090" sldId="266"/>
            <ac:picMk id="7" creationId="{5517ED53-DD4C-38F1-C481-723B50263BFD}"/>
          </ac:picMkLst>
        </pc:picChg>
      </pc:sldChg>
    </pc:docChg>
  </pc:docChgLst>
  <pc:docChgLst>
    <pc:chgData name="Elias Hirviniemi" userId="S::t3hiel00@students.oamk.fi::2aab3b2b-311b-4fa6-b8a2-3512910da91a" providerId="AD" clId="Web-{24C30B0A-4C3D-A3DB-E531-E9DA7ECD211B}"/>
    <pc:docChg chg="modSld">
      <pc:chgData name="Elias Hirviniemi" userId="S::t3hiel00@students.oamk.fi::2aab3b2b-311b-4fa6-b8a2-3512910da91a" providerId="AD" clId="Web-{24C30B0A-4C3D-A3DB-E531-E9DA7ECD211B}" dt="2024-12-16T21:01:58.459" v="590" actId="20577"/>
      <pc:docMkLst>
        <pc:docMk/>
      </pc:docMkLst>
      <pc:sldChg chg="modSp">
        <pc:chgData name="Elias Hirviniemi" userId="S::t3hiel00@students.oamk.fi::2aab3b2b-311b-4fa6-b8a2-3512910da91a" providerId="AD" clId="Web-{24C30B0A-4C3D-A3DB-E531-E9DA7ECD211B}" dt="2024-12-16T20:36:24.377" v="41" actId="20577"/>
        <pc:sldMkLst>
          <pc:docMk/>
          <pc:sldMk cId="503509320" sldId="261"/>
        </pc:sldMkLst>
        <pc:spChg chg="mod">
          <ac:chgData name="Elias Hirviniemi" userId="S::t3hiel00@students.oamk.fi::2aab3b2b-311b-4fa6-b8a2-3512910da91a" providerId="AD" clId="Web-{24C30B0A-4C3D-A3DB-E531-E9DA7ECD211B}" dt="2024-12-16T20:36:24.377" v="41" actId="20577"/>
          <ac:spMkLst>
            <pc:docMk/>
            <pc:sldMk cId="503509320" sldId="261"/>
            <ac:spMk id="3" creationId="{0418F590-AD47-70C9-5A8F-A9C9D7FC6977}"/>
          </ac:spMkLst>
        </pc:spChg>
      </pc:sldChg>
      <pc:sldChg chg="modSp">
        <pc:chgData name="Elias Hirviniemi" userId="S::t3hiel00@students.oamk.fi::2aab3b2b-311b-4fa6-b8a2-3512910da91a" providerId="AD" clId="Web-{24C30B0A-4C3D-A3DB-E531-E9DA7ECD211B}" dt="2024-12-16T21:01:45.177" v="584" actId="20577"/>
        <pc:sldMkLst>
          <pc:docMk/>
          <pc:sldMk cId="4077937183" sldId="262"/>
        </pc:sldMkLst>
        <pc:spChg chg="mod">
          <ac:chgData name="Elias Hirviniemi" userId="S::t3hiel00@students.oamk.fi::2aab3b2b-311b-4fa6-b8a2-3512910da91a" providerId="AD" clId="Web-{24C30B0A-4C3D-A3DB-E531-E9DA7ECD211B}" dt="2024-12-16T21:01:45.177" v="584" actId="20577"/>
          <ac:spMkLst>
            <pc:docMk/>
            <pc:sldMk cId="4077937183" sldId="262"/>
            <ac:spMk id="3" creationId="{37A58DBA-86D2-61AF-7BAE-335D4F07E9A7}"/>
          </ac:spMkLst>
        </pc:spChg>
      </pc:sldChg>
      <pc:sldChg chg="delSp modSp">
        <pc:chgData name="Elias Hirviniemi" userId="S::t3hiel00@students.oamk.fi::2aab3b2b-311b-4fa6-b8a2-3512910da91a" providerId="AD" clId="Web-{24C30B0A-4C3D-A3DB-E531-E9DA7ECD211B}" dt="2024-12-16T21:00:16.347" v="499"/>
        <pc:sldMkLst>
          <pc:docMk/>
          <pc:sldMk cId="3588381527" sldId="263"/>
        </pc:sldMkLst>
        <pc:spChg chg="del mod">
          <ac:chgData name="Elias Hirviniemi" userId="S::t3hiel00@students.oamk.fi::2aab3b2b-311b-4fa6-b8a2-3512910da91a" providerId="AD" clId="Web-{24C30B0A-4C3D-A3DB-E531-E9DA7ECD211B}" dt="2024-12-16T21:00:16.347" v="499"/>
          <ac:spMkLst>
            <pc:docMk/>
            <pc:sldMk cId="3588381527" sldId="263"/>
            <ac:spMk id="3" creationId="{99AA61E4-EDCE-99E7-21EC-D09854AB84C4}"/>
          </ac:spMkLst>
        </pc:spChg>
      </pc:sldChg>
      <pc:sldChg chg="modSp">
        <pc:chgData name="Elias Hirviniemi" userId="S::t3hiel00@students.oamk.fi::2aab3b2b-311b-4fa6-b8a2-3512910da91a" providerId="AD" clId="Web-{24C30B0A-4C3D-A3DB-E531-E9DA7ECD211B}" dt="2024-12-16T21:01:58.459" v="590" actId="20577"/>
        <pc:sldMkLst>
          <pc:docMk/>
          <pc:sldMk cId="3459606557" sldId="264"/>
        </pc:sldMkLst>
        <pc:spChg chg="mod">
          <ac:chgData name="Elias Hirviniemi" userId="S::t3hiel00@students.oamk.fi::2aab3b2b-311b-4fa6-b8a2-3512910da91a" providerId="AD" clId="Web-{24C30B0A-4C3D-A3DB-E531-E9DA7ECD211B}" dt="2024-12-16T21:01:58.459" v="590" actId="20577"/>
          <ac:spMkLst>
            <pc:docMk/>
            <pc:sldMk cId="3459606557" sldId="264"/>
            <ac:spMk id="3" creationId="{BD4E4591-863A-665A-9C6A-037C53EEDC0D}"/>
          </ac:spMkLst>
        </pc:spChg>
      </pc:sldChg>
    </pc:docChg>
  </pc:docChgLst>
  <pc:docChgLst>
    <pc:chgData name="Mikko Hirvonen" userId="S::t3himi03@students.oamk.fi::5ae4d48b-46ec-411c-b3a2-30ba5452f6b6" providerId="AD" clId="Web-{79A0D3D9-E152-BEFD-3ABE-7C80F6DD0487}"/>
    <pc:docChg chg="addSld modSld">
      <pc:chgData name="Mikko Hirvonen" userId="S::t3himi03@students.oamk.fi::5ae4d48b-46ec-411c-b3a2-30ba5452f6b6" providerId="AD" clId="Web-{79A0D3D9-E152-BEFD-3ABE-7C80F6DD0487}" dt="2024-12-16T21:56:27.569" v="199" actId="1076"/>
      <pc:docMkLst>
        <pc:docMk/>
      </pc:docMkLst>
      <pc:sldChg chg="addSp modSp">
        <pc:chgData name="Mikko Hirvonen" userId="S::t3himi03@students.oamk.fi::5ae4d48b-46ec-411c-b3a2-30ba5452f6b6" providerId="AD" clId="Web-{79A0D3D9-E152-BEFD-3ABE-7C80F6DD0487}" dt="2024-12-16T20:42:42.302" v="41" actId="20577"/>
        <pc:sldMkLst>
          <pc:docMk/>
          <pc:sldMk cId="3588381527" sldId="263"/>
        </pc:sldMkLst>
        <pc:spChg chg="add mod">
          <ac:chgData name="Mikko Hirvonen" userId="S::t3himi03@students.oamk.fi::5ae4d48b-46ec-411c-b3a2-30ba5452f6b6" providerId="AD" clId="Web-{79A0D3D9-E152-BEFD-3ABE-7C80F6DD0487}" dt="2024-12-16T20:42:42.302" v="41" actId="20577"/>
          <ac:spMkLst>
            <pc:docMk/>
            <pc:sldMk cId="3588381527" sldId="263"/>
            <ac:spMk id="3" creationId="{99AA61E4-EDCE-99E7-21EC-D09854AB84C4}"/>
          </ac:spMkLst>
        </pc:spChg>
      </pc:sldChg>
      <pc:sldChg chg="addSp delSp modSp add replId">
        <pc:chgData name="Mikko Hirvonen" userId="S::t3himi03@students.oamk.fi::5ae4d48b-46ec-411c-b3a2-30ba5452f6b6" providerId="AD" clId="Web-{79A0D3D9-E152-BEFD-3ABE-7C80F6DD0487}" dt="2024-12-16T21:56:27.569" v="199" actId="1076"/>
        <pc:sldMkLst>
          <pc:docMk/>
          <pc:sldMk cId="3014068232" sldId="265"/>
        </pc:sldMkLst>
        <pc:spChg chg="del mod">
          <ac:chgData name="Mikko Hirvonen" userId="S::t3himi03@students.oamk.fi::5ae4d48b-46ec-411c-b3a2-30ba5452f6b6" providerId="AD" clId="Web-{79A0D3D9-E152-BEFD-3ABE-7C80F6DD0487}" dt="2024-12-16T19:57:58.650" v="6"/>
          <ac:spMkLst>
            <pc:docMk/>
            <pc:sldMk cId="3014068232" sldId="265"/>
            <ac:spMk id="2" creationId="{16B6F7B8-CD72-4656-FA0C-6DFB6EB81F28}"/>
          </ac:spMkLst>
        </pc:spChg>
        <pc:spChg chg="add mod">
          <ac:chgData name="Mikko Hirvonen" userId="S::t3himi03@students.oamk.fi::5ae4d48b-46ec-411c-b3a2-30ba5452f6b6" providerId="AD" clId="Web-{79A0D3D9-E152-BEFD-3ABE-7C80F6DD0487}" dt="2024-12-16T21:55:57.193" v="192" actId="20577"/>
          <ac:spMkLst>
            <pc:docMk/>
            <pc:sldMk cId="3014068232" sldId="265"/>
            <ac:spMk id="2" creationId="{A38146CA-3A5B-1969-C5FA-5ED170D3A4DB}"/>
          </ac:spMkLst>
        </pc:spChg>
        <pc:spChg chg="add del mod">
          <ac:chgData name="Mikko Hirvonen" userId="S::t3himi03@students.oamk.fi::5ae4d48b-46ec-411c-b3a2-30ba5452f6b6" providerId="AD" clId="Web-{79A0D3D9-E152-BEFD-3ABE-7C80F6DD0487}" dt="2024-12-16T21:55:22.786" v="180"/>
          <ac:spMkLst>
            <pc:docMk/>
            <pc:sldMk cId="3014068232" sldId="265"/>
            <ac:spMk id="3" creationId="{45440449-C13B-1FE9-0A5B-0A62CADA1543}"/>
          </ac:spMkLst>
        </pc:spChg>
        <pc:spChg chg="add del mod">
          <ac:chgData name="Mikko Hirvonen" userId="S::t3himi03@students.oamk.fi::5ae4d48b-46ec-411c-b3a2-30ba5452f6b6" providerId="AD" clId="Web-{79A0D3D9-E152-BEFD-3ABE-7C80F6DD0487}" dt="2024-12-16T20:26:27.753" v="15"/>
          <ac:spMkLst>
            <pc:docMk/>
            <pc:sldMk cId="3014068232" sldId="265"/>
            <ac:spMk id="3" creationId="{691ADC07-E69A-38C0-1180-AB3EB2691F6E}"/>
          </ac:spMkLst>
        </pc:spChg>
        <pc:spChg chg="del mod">
          <ac:chgData name="Mikko Hirvonen" userId="S::t3himi03@students.oamk.fi::5ae4d48b-46ec-411c-b3a2-30ba5452f6b6" providerId="AD" clId="Web-{79A0D3D9-E152-BEFD-3ABE-7C80F6DD0487}" dt="2024-12-16T20:53:23.823" v="112"/>
          <ac:spMkLst>
            <pc:docMk/>
            <pc:sldMk cId="3014068232" sldId="265"/>
            <ac:spMk id="4" creationId="{BCD0E88D-2262-3CB7-4B34-B91714C3E78A}"/>
          </ac:spMkLst>
        </pc:spChg>
        <pc:picChg chg="add mod">
          <ac:chgData name="Mikko Hirvonen" userId="S::t3himi03@students.oamk.fi::5ae4d48b-46ec-411c-b3a2-30ba5452f6b6" providerId="AD" clId="Web-{79A0D3D9-E152-BEFD-3ABE-7C80F6DD0487}" dt="2024-12-16T21:56:27.569" v="199" actId="1076"/>
          <ac:picMkLst>
            <pc:docMk/>
            <pc:sldMk cId="3014068232" sldId="265"/>
            <ac:picMk id="5" creationId="{E1BD6A99-43B1-BBDE-1A78-C343C4604D1D}"/>
          </ac:picMkLst>
        </pc:picChg>
        <pc:picChg chg="add mod">
          <ac:chgData name="Mikko Hirvonen" userId="S::t3himi03@students.oamk.fi::5ae4d48b-46ec-411c-b3a2-30ba5452f6b6" providerId="AD" clId="Web-{79A0D3D9-E152-BEFD-3ABE-7C80F6DD0487}" dt="2024-12-16T21:56:25.553" v="198" actId="1076"/>
          <ac:picMkLst>
            <pc:docMk/>
            <pc:sldMk cId="3014068232" sldId="265"/>
            <ac:picMk id="6" creationId="{31C1B614-EA84-A0D3-6CCD-FF81C9363A3B}"/>
          </ac:picMkLst>
        </pc:picChg>
        <pc:picChg chg="add mod">
          <ac:chgData name="Mikko Hirvonen" userId="S::t3himi03@students.oamk.fi::5ae4d48b-46ec-411c-b3a2-30ba5452f6b6" providerId="AD" clId="Web-{79A0D3D9-E152-BEFD-3ABE-7C80F6DD0487}" dt="2024-12-16T21:56:24.460" v="197" actId="1076"/>
          <ac:picMkLst>
            <pc:docMk/>
            <pc:sldMk cId="3014068232" sldId="265"/>
            <ac:picMk id="7" creationId="{5F3D8B61-9D87-781D-506E-8E648C02C033}"/>
          </ac:picMkLst>
        </pc:picChg>
      </pc:sldChg>
    </pc:docChg>
  </pc:docChgLst>
  <pc:docChgLst>
    <pc:chgData name="Elias Hirviniemi" userId="S::t3hiel00@students.oamk.fi::2aab3b2b-311b-4fa6-b8a2-3512910da91a" providerId="AD" clId="Web-{FF5B5030-698A-1DA0-6956-D983214A0DDA}"/>
    <pc:docChg chg="addSld modSld sldOrd">
      <pc:chgData name="Elias Hirviniemi" userId="S::t3hiel00@students.oamk.fi::2aab3b2b-311b-4fa6-b8a2-3512910da91a" providerId="AD" clId="Web-{FF5B5030-698A-1DA0-6956-D983214A0DDA}" dt="2024-12-16T17:38:37.453" v="223"/>
      <pc:docMkLst>
        <pc:docMk/>
      </pc:docMkLst>
      <pc:sldChg chg="modSp">
        <pc:chgData name="Elias Hirviniemi" userId="S::t3hiel00@students.oamk.fi::2aab3b2b-311b-4fa6-b8a2-3512910da91a" providerId="AD" clId="Web-{FF5B5030-698A-1DA0-6956-D983214A0DDA}" dt="2024-12-16T17:19:23.739" v="72" actId="20577"/>
        <pc:sldMkLst>
          <pc:docMk/>
          <pc:sldMk cId="3059316376" sldId="256"/>
        </pc:sldMkLst>
        <pc:spChg chg="mod">
          <ac:chgData name="Elias Hirviniemi" userId="S::t3hiel00@students.oamk.fi::2aab3b2b-311b-4fa6-b8a2-3512910da91a" providerId="AD" clId="Web-{FF5B5030-698A-1DA0-6956-D983214A0DDA}" dt="2024-12-16T17:19:23.739" v="72" actId="20577"/>
          <ac:spMkLst>
            <pc:docMk/>
            <pc:sldMk cId="3059316376" sldId="256"/>
            <ac:spMk id="3" creationId="{00000000-0000-0000-0000-000000000000}"/>
          </ac:spMkLst>
        </pc:spChg>
      </pc:sldChg>
      <pc:sldChg chg="addSp delSp modSp new mod ord setBg">
        <pc:chgData name="Elias Hirviniemi" userId="S::t3hiel00@students.oamk.fi::2aab3b2b-311b-4fa6-b8a2-3512910da91a" providerId="AD" clId="Web-{FF5B5030-698A-1DA0-6956-D983214A0DDA}" dt="2024-12-16T17:38:37.453" v="223"/>
        <pc:sldMkLst>
          <pc:docMk/>
          <pc:sldMk cId="3925984120" sldId="259"/>
        </pc:sldMkLst>
        <pc:spChg chg="mod">
          <ac:chgData name="Elias Hirviniemi" userId="S::t3hiel00@students.oamk.fi::2aab3b2b-311b-4fa6-b8a2-3512910da91a" providerId="AD" clId="Web-{FF5B5030-698A-1DA0-6956-D983214A0DDA}" dt="2024-12-16T17:38:37.453" v="223"/>
          <ac:spMkLst>
            <pc:docMk/>
            <pc:sldMk cId="3925984120" sldId="259"/>
            <ac:spMk id="2" creationId="{0456EB47-6DFE-14BE-A212-3F13C5A85B0D}"/>
          </ac:spMkLst>
        </pc:spChg>
        <pc:spChg chg="mod">
          <ac:chgData name="Elias Hirviniemi" userId="S::t3hiel00@students.oamk.fi::2aab3b2b-311b-4fa6-b8a2-3512910da91a" providerId="AD" clId="Web-{FF5B5030-698A-1DA0-6956-D983214A0DDA}" dt="2024-12-16T17:38:37.453" v="223"/>
          <ac:spMkLst>
            <pc:docMk/>
            <pc:sldMk cId="3925984120" sldId="259"/>
            <ac:spMk id="3" creationId="{F4DFC1F5-8142-BE7E-006E-70EE2E9E324B}"/>
          </ac:spMkLst>
        </pc:spChg>
        <pc:spChg chg="add del">
          <ac:chgData name="Elias Hirviniemi" userId="S::t3hiel00@students.oamk.fi::2aab3b2b-311b-4fa6-b8a2-3512910da91a" providerId="AD" clId="Web-{FF5B5030-698A-1DA0-6956-D983214A0DDA}" dt="2024-12-16T17:38:37.453" v="222"/>
          <ac:spMkLst>
            <pc:docMk/>
            <pc:sldMk cId="3925984120" sldId="259"/>
            <ac:spMk id="11" creationId="{6B086509-1281-468A-AAAC-1BBEDAE75736}"/>
          </ac:spMkLst>
        </pc:spChg>
        <pc:spChg chg="add del">
          <ac:chgData name="Elias Hirviniemi" userId="S::t3hiel00@students.oamk.fi::2aab3b2b-311b-4fa6-b8a2-3512910da91a" providerId="AD" clId="Web-{FF5B5030-698A-1DA0-6956-D983214A0DDA}" dt="2024-12-16T17:38:37.453" v="222"/>
          <ac:spMkLst>
            <pc:docMk/>
            <pc:sldMk cId="3925984120" sldId="259"/>
            <ac:spMk id="13" creationId="{EEA73850-2107-4E65-85FE-EDD3F45FCDA2}"/>
          </ac:spMkLst>
        </pc:spChg>
        <pc:picChg chg="add mod ord">
          <ac:chgData name="Elias Hirviniemi" userId="S::t3hiel00@students.oamk.fi::2aab3b2b-311b-4fa6-b8a2-3512910da91a" providerId="AD" clId="Web-{FF5B5030-698A-1DA0-6956-D983214A0DDA}" dt="2024-12-16T17:38:37.453" v="223"/>
          <ac:picMkLst>
            <pc:docMk/>
            <pc:sldMk cId="3925984120" sldId="259"/>
            <ac:picMk id="4" creationId="{F0BA84ED-F317-F098-1EE8-D2009AAE01D0}"/>
          </ac:picMkLst>
        </pc:picChg>
        <pc:picChg chg="add mod">
          <ac:chgData name="Elias Hirviniemi" userId="S::t3hiel00@students.oamk.fi::2aab3b2b-311b-4fa6-b8a2-3512910da91a" providerId="AD" clId="Web-{FF5B5030-698A-1DA0-6956-D983214A0DDA}" dt="2024-12-16T17:38:37.453" v="223"/>
          <ac:picMkLst>
            <pc:docMk/>
            <pc:sldMk cId="3925984120" sldId="259"/>
            <ac:picMk id="5" creationId="{65E09C58-16DB-FB93-D8E9-E52CA0A1D11F}"/>
          </ac:picMkLst>
        </pc:picChg>
        <pc:picChg chg="add mod">
          <ac:chgData name="Elias Hirviniemi" userId="S::t3hiel00@students.oamk.fi::2aab3b2b-311b-4fa6-b8a2-3512910da91a" providerId="AD" clId="Web-{FF5B5030-698A-1DA0-6956-D983214A0DDA}" dt="2024-12-16T17:38:37.453" v="223"/>
          <ac:picMkLst>
            <pc:docMk/>
            <pc:sldMk cId="3925984120" sldId="259"/>
            <ac:picMk id="6" creationId="{C9D1D934-5C89-ECC1-6CB9-29088FE4312D}"/>
          </ac:picMkLst>
        </pc:picChg>
      </pc:sldChg>
    </pc:docChg>
  </pc:docChgLst>
  <pc:docChgLst>
    <pc:chgData name="Jaakko Jartti" userId="S::t3jaja02@students.oamk.fi::a18ba7c9-ad46-43f3-ac8e-b7daf412c98a" providerId="AD" clId="Web-{BE201FD1-6F0B-F71D-3E1B-4ABDF4BA2C0A}"/>
    <pc:docChg chg="addSld modSld sldOrd">
      <pc:chgData name="Jaakko Jartti" userId="S::t3jaja02@students.oamk.fi::a18ba7c9-ad46-43f3-ac8e-b7daf412c98a" providerId="AD" clId="Web-{BE201FD1-6F0B-F71D-3E1B-4ABDF4BA2C0A}" dt="2024-12-16T17:36:28.223" v="437" actId="20577"/>
      <pc:docMkLst>
        <pc:docMk/>
      </pc:docMkLst>
      <pc:sldChg chg="modSp">
        <pc:chgData name="Jaakko Jartti" userId="S::t3jaja02@students.oamk.fi::a18ba7c9-ad46-43f3-ac8e-b7daf412c98a" providerId="AD" clId="Web-{BE201FD1-6F0B-F71D-3E1B-4ABDF4BA2C0A}" dt="2024-12-16T16:53:29.373" v="19" actId="20577"/>
        <pc:sldMkLst>
          <pc:docMk/>
          <pc:sldMk cId="3059316376" sldId="256"/>
        </pc:sldMkLst>
        <pc:spChg chg="mod">
          <ac:chgData name="Jaakko Jartti" userId="S::t3jaja02@students.oamk.fi::a18ba7c9-ad46-43f3-ac8e-b7daf412c98a" providerId="AD" clId="Web-{BE201FD1-6F0B-F71D-3E1B-4ABDF4BA2C0A}" dt="2024-12-16T16:53:29.373" v="19" actId="20577"/>
          <ac:spMkLst>
            <pc:docMk/>
            <pc:sldMk cId="3059316376" sldId="256"/>
            <ac:spMk id="2" creationId="{00000000-0000-0000-0000-000000000000}"/>
          </ac:spMkLst>
        </pc:spChg>
      </pc:sldChg>
      <pc:sldChg chg="modSp new mod modClrScheme chgLayout">
        <pc:chgData name="Jaakko Jartti" userId="S::t3jaja02@students.oamk.fi::a18ba7c9-ad46-43f3-ac8e-b7daf412c98a" providerId="AD" clId="Web-{BE201FD1-6F0B-F71D-3E1B-4ABDF4BA2C0A}" dt="2024-12-16T17:27:00.704" v="374"/>
        <pc:sldMkLst>
          <pc:docMk/>
          <pc:sldMk cId="3753582498" sldId="257"/>
        </pc:sldMkLst>
        <pc:spChg chg="mod ord">
          <ac:chgData name="Jaakko Jartti" userId="S::t3jaja02@students.oamk.fi::a18ba7c9-ad46-43f3-ac8e-b7daf412c98a" providerId="AD" clId="Web-{BE201FD1-6F0B-F71D-3E1B-4ABDF4BA2C0A}" dt="2024-12-16T17:27:00.704" v="374"/>
          <ac:spMkLst>
            <pc:docMk/>
            <pc:sldMk cId="3753582498" sldId="257"/>
            <ac:spMk id="2" creationId="{3863BDAA-F1C4-2A8D-E393-1AB8CED2DBAF}"/>
          </ac:spMkLst>
        </pc:spChg>
        <pc:spChg chg="mod ord">
          <ac:chgData name="Jaakko Jartti" userId="S::t3jaja02@students.oamk.fi::a18ba7c9-ad46-43f3-ac8e-b7daf412c98a" providerId="AD" clId="Web-{BE201FD1-6F0B-F71D-3E1B-4ABDF4BA2C0A}" dt="2024-12-16T17:27:00.704" v="374"/>
          <ac:spMkLst>
            <pc:docMk/>
            <pc:sldMk cId="3753582498" sldId="257"/>
            <ac:spMk id="3" creationId="{93AF6D4E-79C5-C888-10D9-0363B6A81C7B}"/>
          </ac:spMkLst>
        </pc:spChg>
      </pc:sldChg>
      <pc:sldChg chg="addSp modSp new mod setBg setClrOvrMap">
        <pc:chgData name="Jaakko Jartti" userId="S::t3jaja02@students.oamk.fi::a18ba7c9-ad46-43f3-ac8e-b7daf412c98a" providerId="AD" clId="Web-{BE201FD1-6F0B-F71D-3E1B-4ABDF4BA2C0A}" dt="2024-12-16T17:36:28.223" v="437" actId="20577"/>
        <pc:sldMkLst>
          <pc:docMk/>
          <pc:sldMk cId="315936417" sldId="258"/>
        </pc:sldMkLst>
        <pc:spChg chg="mod">
          <ac:chgData name="Jaakko Jartti" userId="S::t3jaja02@students.oamk.fi::a18ba7c9-ad46-43f3-ac8e-b7daf412c98a" providerId="AD" clId="Web-{BE201FD1-6F0B-F71D-3E1B-4ABDF4BA2C0A}" dt="2024-12-16T17:12:09.894" v="84"/>
          <ac:spMkLst>
            <pc:docMk/>
            <pc:sldMk cId="315936417" sldId="258"/>
            <ac:spMk id="2" creationId="{FB953DAE-4B92-18D1-5FDA-3058BA97BD8B}"/>
          </ac:spMkLst>
        </pc:spChg>
        <pc:spChg chg="mod">
          <ac:chgData name="Jaakko Jartti" userId="S::t3jaja02@students.oamk.fi::a18ba7c9-ad46-43f3-ac8e-b7daf412c98a" providerId="AD" clId="Web-{BE201FD1-6F0B-F71D-3E1B-4ABDF4BA2C0A}" dt="2024-12-16T17:36:28.223" v="437" actId="20577"/>
          <ac:spMkLst>
            <pc:docMk/>
            <pc:sldMk cId="315936417" sldId="258"/>
            <ac:spMk id="3" creationId="{02211338-13FD-38DA-1C80-93BF06348EF8}"/>
          </ac:spMkLst>
        </pc:spChg>
        <pc:spChg chg="add">
          <ac:chgData name="Jaakko Jartti" userId="S::t3jaja02@students.oamk.fi::a18ba7c9-ad46-43f3-ac8e-b7daf412c98a" providerId="AD" clId="Web-{BE201FD1-6F0B-F71D-3E1B-4ABDF4BA2C0A}" dt="2024-12-16T17:12:09.894" v="84"/>
          <ac:spMkLst>
            <pc:docMk/>
            <pc:sldMk cId="315936417" sldId="258"/>
            <ac:spMk id="9" creationId="{DADC4F84-175A-4AB1-916C-1E5796E1E0D3}"/>
          </ac:spMkLst>
        </pc:spChg>
        <pc:picChg chg="add mod ord">
          <ac:chgData name="Jaakko Jartti" userId="S::t3jaja02@students.oamk.fi::a18ba7c9-ad46-43f3-ac8e-b7daf412c98a" providerId="AD" clId="Web-{BE201FD1-6F0B-F71D-3E1B-4ABDF4BA2C0A}" dt="2024-12-16T17:12:09.894" v="84"/>
          <ac:picMkLst>
            <pc:docMk/>
            <pc:sldMk cId="315936417" sldId="258"/>
            <ac:picMk id="4" creationId="{B4A1AEA5-09E9-072E-9BDB-86BB658CC928}"/>
          </ac:picMkLst>
        </pc:picChg>
      </pc:sldChg>
      <pc:sldChg chg="addSp delSp modSp new mod ord modClrScheme chgLayout">
        <pc:chgData name="Jaakko Jartti" userId="S::t3jaja02@students.oamk.fi::a18ba7c9-ad46-43f3-ac8e-b7daf412c98a" providerId="AD" clId="Web-{BE201FD1-6F0B-F71D-3E1B-4ABDF4BA2C0A}" dt="2024-12-16T17:27:06.830" v="375"/>
        <pc:sldMkLst>
          <pc:docMk/>
          <pc:sldMk cId="3547259400" sldId="260"/>
        </pc:sldMkLst>
        <pc:spChg chg="mod ord">
          <ac:chgData name="Jaakko Jartti" userId="S::t3jaja02@students.oamk.fi::a18ba7c9-ad46-43f3-ac8e-b7daf412c98a" providerId="AD" clId="Web-{BE201FD1-6F0B-F71D-3E1B-4ABDF4BA2C0A}" dt="2024-12-16T17:27:06.830" v="375"/>
          <ac:spMkLst>
            <pc:docMk/>
            <pc:sldMk cId="3547259400" sldId="260"/>
            <ac:spMk id="2" creationId="{16B6F7B8-CD72-4656-FA0C-6DFB6EB81F28}"/>
          </ac:spMkLst>
        </pc:spChg>
        <pc:spChg chg="del mod ord">
          <ac:chgData name="Jaakko Jartti" userId="S::t3jaja02@students.oamk.fi::a18ba7c9-ad46-43f3-ac8e-b7daf412c98a" providerId="AD" clId="Web-{BE201FD1-6F0B-F71D-3E1B-4ABDF4BA2C0A}" dt="2024-12-16T17:21:36.584" v="310"/>
          <ac:spMkLst>
            <pc:docMk/>
            <pc:sldMk cId="3547259400" sldId="260"/>
            <ac:spMk id="3" creationId="{F299AA57-C48C-9996-9333-370C03ABF831}"/>
          </ac:spMkLst>
        </pc:spChg>
        <pc:spChg chg="add mod ord">
          <ac:chgData name="Jaakko Jartti" userId="S::t3jaja02@students.oamk.fi::a18ba7c9-ad46-43f3-ac8e-b7daf412c98a" providerId="AD" clId="Web-{BE201FD1-6F0B-F71D-3E1B-4ABDF4BA2C0A}" dt="2024-12-16T17:27:06.830" v="375"/>
          <ac:spMkLst>
            <pc:docMk/>
            <pc:sldMk cId="3547259400" sldId="260"/>
            <ac:spMk id="4" creationId="{BCD0E88D-2262-3CB7-4B34-B91714C3E78A}"/>
          </ac:spMkLst>
        </pc:spChg>
      </pc:sldChg>
      <pc:sldChg chg="modSp new">
        <pc:chgData name="Jaakko Jartti" userId="S::t3jaja02@students.oamk.fi::a18ba7c9-ad46-43f3-ac8e-b7daf412c98a" providerId="AD" clId="Web-{BE201FD1-6F0B-F71D-3E1B-4ABDF4BA2C0A}" dt="2024-12-16T17:24:46.044" v="314" actId="20577"/>
        <pc:sldMkLst>
          <pc:docMk/>
          <pc:sldMk cId="503509320" sldId="261"/>
        </pc:sldMkLst>
        <pc:spChg chg="mod">
          <ac:chgData name="Jaakko Jartti" userId="S::t3jaja02@students.oamk.fi::a18ba7c9-ad46-43f3-ac8e-b7daf412c98a" providerId="AD" clId="Web-{BE201FD1-6F0B-F71D-3E1B-4ABDF4BA2C0A}" dt="2024-12-16T17:24:46.044" v="314" actId="20577"/>
          <ac:spMkLst>
            <pc:docMk/>
            <pc:sldMk cId="503509320" sldId="261"/>
            <ac:spMk id="2" creationId="{F78EFF2D-2878-DA05-B9BE-CE6AF53241F7}"/>
          </ac:spMkLst>
        </pc:spChg>
      </pc:sldChg>
      <pc:sldChg chg="modSp new">
        <pc:chgData name="Jaakko Jartti" userId="S::t3jaja02@students.oamk.fi::a18ba7c9-ad46-43f3-ac8e-b7daf412c98a" providerId="AD" clId="Web-{BE201FD1-6F0B-F71D-3E1B-4ABDF4BA2C0A}" dt="2024-12-16T17:26:55.626" v="373" actId="20577"/>
        <pc:sldMkLst>
          <pc:docMk/>
          <pc:sldMk cId="4077937183" sldId="262"/>
        </pc:sldMkLst>
        <pc:spChg chg="mod">
          <ac:chgData name="Jaakko Jartti" userId="S::t3jaja02@students.oamk.fi::a18ba7c9-ad46-43f3-ac8e-b7daf412c98a" providerId="AD" clId="Web-{BE201FD1-6F0B-F71D-3E1B-4ABDF4BA2C0A}" dt="2024-12-16T17:26:55.626" v="373" actId="20577"/>
          <ac:spMkLst>
            <pc:docMk/>
            <pc:sldMk cId="4077937183" sldId="262"/>
            <ac:spMk id="2" creationId="{F3A6FC40-C917-25A8-E16E-A807A820880B}"/>
          </ac:spMkLst>
        </pc:spChg>
      </pc:sldChg>
      <pc:sldChg chg="delSp modSp new">
        <pc:chgData name="Jaakko Jartti" userId="S::t3jaja02@students.oamk.fi::a18ba7c9-ad46-43f3-ac8e-b7daf412c98a" providerId="AD" clId="Web-{BE201FD1-6F0B-F71D-3E1B-4ABDF4BA2C0A}" dt="2024-12-16T17:29:31.850" v="393"/>
        <pc:sldMkLst>
          <pc:docMk/>
          <pc:sldMk cId="3588381527" sldId="263"/>
        </pc:sldMkLst>
        <pc:spChg chg="mod">
          <ac:chgData name="Jaakko Jartti" userId="S::t3jaja02@students.oamk.fi::a18ba7c9-ad46-43f3-ac8e-b7daf412c98a" providerId="AD" clId="Web-{BE201FD1-6F0B-F71D-3E1B-4ABDF4BA2C0A}" dt="2024-12-16T17:29:17.193" v="392" actId="20577"/>
          <ac:spMkLst>
            <pc:docMk/>
            <pc:sldMk cId="3588381527" sldId="263"/>
            <ac:spMk id="2" creationId="{4C678382-2116-9D85-7034-B9BC4F1EE1E2}"/>
          </ac:spMkLst>
        </pc:spChg>
        <pc:spChg chg="del">
          <ac:chgData name="Jaakko Jartti" userId="S::t3jaja02@students.oamk.fi::a18ba7c9-ad46-43f3-ac8e-b7daf412c98a" providerId="AD" clId="Web-{BE201FD1-6F0B-F71D-3E1B-4ABDF4BA2C0A}" dt="2024-12-16T17:29:31.850" v="393"/>
          <ac:spMkLst>
            <pc:docMk/>
            <pc:sldMk cId="3588381527" sldId="263"/>
            <ac:spMk id="3" creationId="{1786C822-66F8-4746-025F-F2AF017F3911}"/>
          </ac:spMkLst>
        </pc:spChg>
      </pc:sldChg>
      <pc:sldChg chg="modSp new">
        <pc:chgData name="Jaakko Jartti" userId="S::t3jaja02@students.oamk.fi::a18ba7c9-ad46-43f3-ac8e-b7daf412c98a" providerId="AD" clId="Web-{BE201FD1-6F0B-F71D-3E1B-4ABDF4BA2C0A}" dt="2024-12-16T17:32:17.496" v="418" actId="20577"/>
        <pc:sldMkLst>
          <pc:docMk/>
          <pc:sldMk cId="3459606557" sldId="264"/>
        </pc:sldMkLst>
        <pc:spChg chg="mod">
          <ac:chgData name="Jaakko Jartti" userId="S::t3jaja02@students.oamk.fi::a18ba7c9-ad46-43f3-ac8e-b7daf412c98a" providerId="AD" clId="Web-{BE201FD1-6F0B-F71D-3E1B-4ABDF4BA2C0A}" dt="2024-12-16T17:32:17.496" v="418" actId="20577"/>
          <ac:spMkLst>
            <pc:docMk/>
            <pc:sldMk cId="3459606557" sldId="264"/>
            <ac:spMk id="2" creationId="{F91ED2AE-B6D5-A04B-6C07-AA6D9F9F980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The aptly named Movie App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err="1"/>
              <a:t>Hirviniemi</a:t>
            </a:r>
            <a:r>
              <a:rPr lang="en-US" sz="2000"/>
              <a:t> Elias, Hirvonen Mikko, </a:t>
            </a:r>
            <a:r>
              <a:rPr lang="en-US" sz="2000" err="1"/>
              <a:t>Jartti</a:t>
            </a:r>
            <a:r>
              <a:rPr lang="en-US" sz="2000"/>
              <a:t> Jaakko, </a:t>
            </a:r>
            <a:r>
              <a:rPr lang="en-US" sz="2000" err="1"/>
              <a:t>Putaansuu</a:t>
            </a:r>
            <a:r>
              <a:rPr lang="en-US" sz="2000"/>
              <a:t> Valtteri</a:t>
            </a:r>
          </a:p>
        </p:txBody>
      </p:sp>
    </p:spTree>
    <p:extLst>
      <p:ext uri="{BB962C8B-B14F-4D97-AF65-F5344CB8AC3E}">
        <p14:creationId xmlns:p14="http://schemas.microsoft.com/office/powerpoint/2010/main" val="3059316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78382-2116-9D85-7034-B9BC4F1EE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did we learn?</a:t>
            </a:r>
          </a:p>
        </p:txBody>
      </p:sp>
    </p:spTree>
    <p:extLst>
      <p:ext uri="{BB962C8B-B14F-4D97-AF65-F5344CB8AC3E}">
        <p14:creationId xmlns:p14="http://schemas.microsoft.com/office/powerpoint/2010/main" val="3588381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ED2AE-B6D5-A04B-6C07-AA6D9F9F9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discoveries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E4591-863A-665A-9C6A-037C53EED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 learned to use react and react bootstrap frameworks</a:t>
            </a:r>
          </a:p>
          <a:p>
            <a:r>
              <a:rPr lang="en-US"/>
              <a:t>We learned to construct a cohesive website and implement working backend and API calls</a:t>
            </a:r>
          </a:p>
        </p:txBody>
      </p:sp>
    </p:spTree>
    <p:extLst>
      <p:ext uri="{BB962C8B-B14F-4D97-AF65-F5344CB8AC3E}">
        <p14:creationId xmlns:p14="http://schemas.microsoft.com/office/powerpoint/2010/main" val="3459606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3BDAA-F1C4-2A8D-E393-1AB8CED2D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did what?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AF6D4E-79C5-C888-10D9-0363B6A81C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 for how long?</a:t>
            </a:r>
          </a:p>
        </p:txBody>
      </p:sp>
    </p:spTree>
    <p:extLst>
      <p:ext uri="{BB962C8B-B14F-4D97-AF65-F5344CB8AC3E}">
        <p14:creationId xmlns:p14="http://schemas.microsoft.com/office/powerpoint/2010/main" val="3753582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81577AD-DA5F-48B3-8FB9-5199BA9E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5350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953DAE-4B92-18D1-5FDA-3058BA97B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n-US">
                <a:ln w="15875">
                  <a:solidFill>
                    <a:srgbClr val="FFFFFF"/>
                  </a:solidFill>
                </a:ln>
              </a:rPr>
              <a:t>Jaakko Jartti / Reviews page etc.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1338-13FD-38DA-1C80-93BF06348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016116" cy="3274586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Worked on:</a:t>
            </a:r>
          </a:p>
          <a:p>
            <a:pPr lvl="1">
              <a:spcAft>
                <a:spcPts val="0"/>
              </a:spcAft>
              <a:buFont typeface="Courier New" pitchFamily="18" charset="2"/>
              <a:buChar char="o"/>
            </a:pPr>
            <a:r>
              <a:rPr lang="en-US">
                <a:solidFill>
                  <a:srgbClr val="FFFFFF"/>
                </a:solidFill>
              </a:rPr>
              <a:t>Reviews, both frontend  &amp; backend</a:t>
            </a:r>
          </a:p>
          <a:p>
            <a:pPr lvl="1">
              <a:buFont typeface="Courier New" pitchFamily="18" charset="2"/>
              <a:buChar char="o"/>
            </a:pPr>
            <a:r>
              <a:rPr lang="en-US">
                <a:solidFill>
                  <a:srgbClr val="FFFFFF"/>
                </a:solidFill>
              </a:rPr>
              <a:t>The universal header</a:t>
            </a:r>
          </a:p>
          <a:p>
            <a:pPr lvl="1">
              <a:buFont typeface="Courier New" pitchFamily="18" charset="2"/>
              <a:buChar char="o"/>
            </a:pPr>
            <a:r>
              <a:rPr lang="en-US">
                <a:solidFill>
                  <a:srgbClr val="FFFFFF"/>
                </a:solidFill>
              </a:rPr>
              <a:t>Authentication &amp; authorization</a:t>
            </a:r>
          </a:p>
          <a:p>
            <a:pPr lvl="1">
              <a:buFont typeface="Courier New" pitchFamily="18" charset="2"/>
              <a:buChar char="o"/>
            </a:pPr>
            <a:r>
              <a:rPr lang="en-US">
                <a:solidFill>
                  <a:srgbClr val="FFFFFF"/>
                </a:solidFill>
              </a:rPr>
              <a:t>API tests</a:t>
            </a:r>
          </a:p>
          <a:p>
            <a:pPr lvl="1">
              <a:buFont typeface="Courier New" pitchFamily="18" charset="2"/>
              <a:buChar char="o"/>
            </a:pPr>
            <a:r>
              <a:rPr lang="en-US">
                <a:solidFill>
                  <a:srgbClr val="FFFFFF"/>
                </a:solidFill>
              </a:rPr>
              <a:t>Misc. Bug fixes</a:t>
            </a:r>
          </a:p>
          <a:p>
            <a:r>
              <a:rPr lang="en-US">
                <a:solidFill>
                  <a:srgbClr val="FFFFFF"/>
                </a:solidFill>
              </a:rPr>
              <a:t>Total hours: 43</a:t>
            </a:r>
          </a:p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Picture 3" descr="A screenshot of a login form&#10;&#10;Description automatically generated">
            <a:extLst>
              <a:ext uri="{FF2B5EF4-FFF2-40B4-BE49-F238E27FC236}">
                <a16:creationId xmlns:a16="http://schemas.microsoft.com/office/drawing/2014/main" id="{B4A1AEA5-09E9-072E-9BDB-86BB658CC9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557" b="1"/>
          <a:stretch/>
        </p:blipFill>
        <p:spPr>
          <a:xfrm>
            <a:off x="5137463" y="1682919"/>
            <a:ext cx="6193767" cy="348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36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0456EB47-6DFE-14BE-A212-3F13C5A85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fi-FI"/>
              <a:t>Elias Hirviniemi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F4DFC1F5-8142-BE7E-006E-70EE2E9E3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998765"/>
          </a:xfrm>
        </p:spPr>
        <p:txBody>
          <a:bodyPr>
            <a:normAutofit/>
          </a:bodyPr>
          <a:lstStyle/>
          <a:p>
            <a:r>
              <a:rPr lang="fi-FI" b="1" err="1"/>
              <a:t>Worked</a:t>
            </a:r>
            <a:r>
              <a:rPr lang="fi-FI" b="1"/>
              <a:t> on: </a:t>
            </a:r>
          </a:p>
          <a:p>
            <a:r>
              <a:rPr lang="fi-FI" err="1"/>
              <a:t>Initial</a:t>
            </a:r>
            <a:r>
              <a:rPr lang="fi-FI"/>
              <a:t> </a:t>
            </a:r>
            <a:r>
              <a:rPr lang="fi-FI" err="1"/>
              <a:t>planning</a:t>
            </a:r>
            <a:endParaRPr lang="fi-FI"/>
          </a:p>
          <a:p>
            <a:r>
              <a:rPr lang="fi-FI" err="1"/>
              <a:t>Database</a:t>
            </a:r>
            <a:endParaRPr lang="fi-FI"/>
          </a:p>
          <a:p>
            <a:r>
              <a:rPr lang="fi-FI"/>
              <a:t>UI</a:t>
            </a:r>
          </a:p>
          <a:p>
            <a:r>
              <a:rPr lang="fi-FI" err="1"/>
              <a:t>Groups</a:t>
            </a:r>
            <a:r>
              <a:rPr lang="fi-FI"/>
              <a:t> (</a:t>
            </a:r>
            <a:r>
              <a:rPr lang="fi-FI" err="1"/>
              <a:t>frontend</a:t>
            </a:r>
            <a:r>
              <a:rPr lang="fi-FI"/>
              <a:t> &amp; </a:t>
            </a:r>
            <a:r>
              <a:rPr lang="fi-FI" err="1"/>
              <a:t>backend</a:t>
            </a:r>
            <a:r>
              <a:rPr lang="fi-FI"/>
              <a:t>)</a:t>
            </a:r>
          </a:p>
          <a:p>
            <a:r>
              <a:rPr lang="fi-FI" err="1"/>
              <a:t>account</a:t>
            </a:r>
            <a:r>
              <a:rPr lang="fi-FI"/>
              <a:t> / </a:t>
            </a:r>
            <a:r>
              <a:rPr lang="fi-FI" err="1"/>
              <a:t>profile</a:t>
            </a:r>
            <a:endParaRPr lang="fi-FI"/>
          </a:p>
          <a:p>
            <a:r>
              <a:rPr lang="fi-FI" b="1"/>
              <a:t>Total </a:t>
            </a:r>
            <a:r>
              <a:rPr lang="fi-FI" b="1" err="1"/>
              <a:t>hours</a:t>
            </a:r>
            <a:r>
              <a:rPr lang="fi-FI" b="1"/>
              <a:t>:</a:t>
            </a:r>
            <a:r>
              <a:rPr lang="fi-FI"/>
              <a:t> </a:t>
            </a:r>
            <a:r>
              <a:rPr lang="fi-FI" err="1"/>
              <a:t>approximately</a:t>
            </a:r>
            <a:r>
              <a:rPr lang="fi-FI"/>
              <a:t> 100h</a:t>
            </a:r>
          </a:p>
        </p:txBody>
      </p:sp>
      <p:pic>
        <p:nvPicPr>
          <p:cNvPr id="5" name="Kuva 4" descr="Kuva, joka sisältää kohteen teksti, kuvakaappaus, näyttö, Fontti&#10;&#10;Kuvaus luotu automaattisesti">
            <a:extLst>
              <a:ext uri="{FF2B5EF4-FFF2-40B4-BE49-F238E27FC236}">
                <a16:creationId xmlns:a16="http://schemas.microsoft.com/office/drawing/2014/main" id="{65E09C58-16DB-FB93-D8E9-E52CA0A1D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7" y="4627582"/>
            <a:ext cx="2241999" cy="964059"/>
          </a:xfrm>
          <a:prstGeom prst="rect">
            <a:avLst/>
          </a:prstGeom>
        </p:spPr>
      </p:pic>
      <p:pic>
        <p:nvPicPr>
          <p:cNvPr id="4" name="Kuva 3" descr="Kuva, joka sisältää kohteen teksti, kuvakaappaus, numero, Fontti&#10;&#10;Kuvaus luotu automaattisesti">
            <a:extLst>
              <a:ext uri="{FF2B5EF4-FFF2-40B4-BE49-F238E27FC236}">
                <a16:creationId xmlns:a16="http://schemas.microsoft.com/office/drawing/2014/main" id="{F0BA84ED-F317-F098-1EE8-D2009AAE0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999" y="4210005"/>
            <a:ext cx="2241999" cy="1776783"/>
          </a:xfrm>
          <a:prstGeom prst="rect">
            <a:avLst/>
          </a:prstGeom>
        </p:spPr>
      </p:pic>
      <p:pic>
        <p:nvPicPr>
          <p:cNvPr id="6" name="Kuva 5" descr="Kuva, joka sisältää kohteen teksti, kuvakaappaus, Fontti, numero&#10;&#10;Kuvaus luotu automaattisesti">
            <a:extLst>
              <a:ext uri="{FF2B5EF4-FFF2-40B4-BE49-F238E27FC236}">
                <a16:creationId xmlns:a16="http://schemas.microsoft.com/office/drawing/2014/main" id="{C9D1D934-5C89-ECC1-6CB9-29088FE43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6731" y="4467834"/>
            <a:ext cx="2242000" cy="126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984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8146CA-3A5B-1969-C5FA-5ED170D3A4DB}"/>
              </a:ext>
            </a:extLst>
          </p:cNvPr>
          <p:cNvSpPr txBox="1"/>
          <p:nvPr/>
        </p:nvSpPr>
        <p:spPr>
          <a:xfrm>
            <a:off x="347276" y="1478691"/>
            <a:ext cx="2697891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Mikko Hirvonen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Worked on:</a:t>
            </a: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Movies</a:t>
            </a:r>
          </a:p>
          <a:p>
            <a:pPr marL="285750" indent="-285750">
              <a:buFont typeface="Arial,Sans-Serif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Initial Planning (UI)</a:t>
            </a:r>
          </a:p>
          <a:p>
            <a:pPr marL="285750" indent="-285750">
              <a:buFont typeface="Arial,Sans-Serif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Total hours: ~97h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1BD6A99-43B1-BBDE-1A78-C343C4604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36553"/>
            <a:ext cx="2857500" cy="1041419"/>
          </a:xfrm>
          <a:prstGeom prst="rect">
            <a:avLst/>
          </a:prstGeom>
        </p:spPr>
      </p:pic>
      <p:pic>
        <p:nvPicPr>
          <p:cNvPr id="6" name="Picture 5" descr="A screenshot of a movie&#10;&#10;Description automatically generated">
            <a:extLst>
              <a:ext uri="{FF2B5EF4-FFF2-40B4-BE49-F238E27FC236}">
                <a16:creationId xmlns:a16="http://schemas.microsoft.com/office/drawing/2014/main" id="{31C1B614-EA84-A0D3-6CCD-FF81C9363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1641387"/>
            <a:ext cx="4772025" cy="2346500"/>
          </a:xfrm>
          <a:prstGeom prst="rect">
            <a:avLst/>
          </a:prstGeom>
        </p:spPr>
      </p:pic>
      <p:pic>
        <p:nvPicPr>
          <p:cNvPr id="7" name="Picture 6" descr="A screenshot of a movie&#10;&#10;Description automatically generated">
            <a:extLst>
              <a:ext uri="{FF2B5EF4-FFF2-40B4-BE49-F238E27FC236}">
                <a16:creationId xmlns:a16="http://schemas.microsoft.com/office/drawing/2014/main" id="{5F3D8B61-9D87-781D-506E-8E648C02C0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4150778"/>
            <a:ext cx="4876799" cy="235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068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52">
            <a:extLst>
              <a:ext uri="{FF2B5EF4-FFF2-40B4-BE49-F238E27FC236}">
                <a16:creationId xmlns:a16="http://schemas.microsoft.com/office/drawing/2014/main" id="{6B086509-1281-468A-AAAC-1BBEDAE75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54">
            <a:extLst>
              <a:ext uri="{FF2B5EF4-FFF2-40B4-BE49-F238E27FC236}">
                <a16:creationId xmlns:a16="http://schemas.microsoft.com/office/drawing/2014/main" id="{EEA73850-2107-4E65-85FE-EDD3F45FC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2000"/>
            <a:ext cx="4053525" cy="533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E4D65BD8-CC9C-13D7-9AEA-74DC1E9AA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616348" cy="1322637"/>
          </a:xfrm>
        </p:spPr>
        <p:txBody>
          <a:bodyPr>
            <a:normAutofit/>
          </a:bodyPr>
          <a:lstStyle/>
          <a:p>
            <a:r>
              <a:rPr lang="fi-FI" sz="2300"/>
              <a:t>Valtteri Putaansuu</a:t>
            </a:r>
            <a:br>
              <a:rPr lang="fi-FI" sz="2300"/>
            </a:br>
            <a:r>
              <a:rPr lang="fi-FI" sz="2300"/>
              <a:t>-</a:t>
            </a:r>
            <a:br>
              <a:rPr lang="fi-FI" sz="2300"/>
            </a:br>
            <a:r>
              <a:rPr lang="fi-FI" sz="2300"/>
              <a:t>Home, </a:t>
            </a:r>
            <a:r>
              <a:rPr lang="fi-FI" sz="2300" err="1"/>
              <a:t>showtimes</a:t>
            </a:r>
            <a:r>
              <a:rPr lang="fi-FI" sz="2300"/>
              <a:t>, favourites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03A7770F-F289-61CA-8730-BCE36721B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920" y="2597864"/>
            <a:ext cx="3616348" cy="3386883"/>
          </a:xfrm>
        </p:spPr>
        <p:txBody>
          <a:bodyPr anchor="t">
            <a:normAutofit/>
          </a:bodyPr>
          <a:lstStyle/>
          <a:p>
            <a:r>
              <a:rPr lang="fi-FI">
                <a:solidFill>
                  <a:srgbClr val="FFFFFF"/>
                </a:solidFill>
              </a:rPr>
              <a:t>Worked on:</a:t>
            </a:r>
          </a:p>
          <a:p>
            <a:pPr lvl="1">
              <a:spcAft>
                <a:spcPts val="0"/>
              </a:spcAft>
              <a:buFont typeface="Courier New" pitchFamily="18" charset="2"/>
              <a:buChar char="o"/>
            </a:pPr>
            <a:r>
              <a:rPr lang="fi-FI">
                <a:solidFill>
                  <a:srgbClr val="FFFFFF"/>
                </a:solidFill>
              </a:rPr>
              <a:t>Finnkino showtimes page</a:t>
            </a:r>
          </a:p>
          <a:p>
            <a:pPr lvl="1">
              <a:spcAft>
                <a:spcPts val="0"/>
              </a:spcAft>
              <a:buFont typeface="Courier New" pitchFamily="18" charset="2"/>
              <a:buChar char="o"/>
            </a:pPr>
            <a:r>
              <a:rPr lang="fi-FI">
                <a:solidFill>
                  <a:srgbClr val="FFFFFF"/>
                </a:solidFill>
              </a:rPr>
              <a:t>Favourites page</a:t>
            </a:r>
          </a:p>
          <a:p>
            <a:pPr lvl="1">
              <a:spcAft>
                <a:spcPts val="0"/>
              </a:spcAft>
              <a:buFont typeface="Courier New" pitchFamily="18" charset="2"/>
              <a:buChar char="o"/>
            </a:pPr>
            <a:r>
              <a:rPr lang="fi-FI">
                <a:solidFill>
                  <a:srgbClr val="FFFFFF"/>
                </a:solidFill>
              </a:rPr>
              <a:t>Home page</a:t>
            </a:r>
          </a:p>
          <a:p>
            <a:pPr lvl="1">
              <a:spcAft>
                <a:spcPts val="0"/>
              </a:spcAft>
              <a:buFont typeface="Courier New" pitchFamily="18" charset="2"/>
              <a:buChar char="o"/>
            </a:pPr>
            <a:r>
              <a:rPr lang="fi-FI">
                <a:solidFill>
                  <a:srgbClr val="FFFFFF"/>
                </a:solidFill>
              </a:rPr>
              <a:t>Initial planning (DB, UI)</a:t>
            </a:r>
          </a:p>
          <a:p>
            <a:pPr lvl="1">
              <a:spcAft>
                <a:spcPts val="0"/>
              </a:spcAft>
              <a:buFont typeface="Courier New" pitchFamily="18" charset="2"/>
              <a:buChar char="o"/>
            </a:pPr>
            <a:r>
              <a:rPr lang="fi-FI">
                <a:solidFill>
                  <a:srgbClr val="FFFFFF"/>
                </a:solidFill>
              </a:rPr>
              <a:t>REST documentation</a:t>
            </a:r>
          </a:p>
          <a:p>
            <a:pPr marL="502920" lvl="1" indent="0">
              <a:spcAft>
                <a:spcPts val="0"/>
              </a:spcAft>
              <a:buNone/>
            </a:pPr>
            <a:br>
              <a:rPr lang="fi-FI">
                <a:solidFill>
                  <a:srgbClr val="FFFFFF"/>
                </a:solidFill>
              </a:rPr>
            </a:br>
            <a:r>
              <a:rPr lang="fi-FI">
                <a:solidFill>
                  <a:srgbClr val="FFFFFF"/>
                </a:solidFill>
              </a:rPr>
              <a:t>Total hours spent: 82.5</a:t>
            </a:r>
          </a:p>
        </p:txBody>
      </p:sp>
      <p:pic>
        <p:nvPicPr>
          <p:cNvPr id="6" name="Kuva 5" descr="Kuva, joka sisältää kohteen teksti, kuvakaappaus&#10;&#10;Kuvaus luotu automaattisesti">
            <a:extLst>
              <a:ext uri="{FF2B5EF4-FFF2-40B4-BE49-F238E27FC236}">
                <a16:creationId xmlns:a16="http://schemas.microsoft.com/office/drawing/2014/main" id="{ECE5E8A4-BE78-488E-869F-D64287668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5391" y="795298"/>
            <a:ext cx="3435968" cy="2439537"/>
          </a:xfrm>
          <a:prstGeom prst="rect">
            <a:avLst/>
          </a:prstGeom>
        </p:spPr>
      </p:pic>
      <p:pic>
        <p:nvPicPr>
          <p:cNvPr id="5" name="Kuva 4" descr="Kuva, joka sisältää kohteen teksti, kuvakaappaus, ohjelmisto, Multimediaohjelmisto&#10;&#10;Kuvaus luotu automaattisesti">
            <a:extLst>
              <a:ext uri="{FF2B5EF4-FFF2-40B4-BE49-F238E27FC236}">
                <a16:creationId xmlns:a16="http://schemas.microsoft.com/office/drawing/2014/main" id="{295434AD-729E-EB21-576F-50AEA6CD0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1399" y="2400553"/>
            <a:ext cx="3435969" cy="867581"/>
          </a:xfrm>
          <a:prstGeom prst="rect">
            <a:avLst/>
          </a:prstGeom>
        </p:spPr>
      </p:pic>
      <p:pic>
        <p:nvPicPr>
          <p:cNvPr id="4" name="Kuva 3" descr="Kuva, joka sisältää kohteen teksti, kuvakaappaus, Fontti, viiva&#10;&#10;Kuvaus luotu automaattisesti">
            <a:extLst>
              <a:ext uri="{FF2B5EF4-FFF2-40B4-BE49-F238E27FC236}">
                <a16:creationId xmlns:a16="http://schemas.microsoft.com/office/drawing/2014/main" id="{C1EA08DC-6BD6-B064-4BFB-E8D608935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391" y="4018302"/>
            <a:ext cx="3435968" cy="1649264"/>
          </a:xfrm>
          <a:prstGeom prst="rect">
            <a:avLst/>
          </a:prstGeom>
        </p:spPr>
      </p:pic>
      <p:pic>
        <p:nvPicPr>
          <p:cNvPr id="7" name="Kuva 6" descr="Kuva, joka sisältää kohteen teksti, juliste, henkilö, vaate&#10;&#10;Kuvaus luotu automaattisesti">
            <a:extLst>
              <a:ext uri="{FF2B5EF4-FFF2-40B4-BE49-F238E27FC236}">
                <a16:creationId xmlns:a16="http://schemas.microsoft.com/office/drawing/2014/main" id="{5517ED53-DD4C-38F1-C481-723B50263B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8391" y="3589868"/>
            <a:ext cx="1321984" cy="250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586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6F7B8-CD72-4656-FA0C-6DFB6EB81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Where did we succeed?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D0E88D-2262-3CB7-4B34-B91714C3E7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 where did we end up failing?</a:t>
            </a:r>
          </a:p>
        </p:txBody>
      </p:sp>
    </p:spTree>
    <p:extLst>
      <p:ext uri="{BB962C8B-B14F-4D97-AF65-F5344CB8AC3E}">
        <p14:creationId xmlns:p14="http://schemas.microsoft.com/office/powerpoint/2010/main" val="3547259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EFF2D-2878-DA05-B9BE-CE6AF5324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triumphs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8F590-AD47-70C9-5A8F-A9C9D7FC6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 succeeded in putting together the desired project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09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6FC40-C917-25A8-E16E-A807A8208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58DBA-86D2-61AF-7BAE-335D4F07E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Prioritization: sometimes we might have used a bit too much time for "unnecessary" visual fine-tuning before the actual project / sprint goals were met</a:t>
            </a:r>
          </a:p>
          <a:p>
            <a:r>
              <a:rPr lang="en-US"/>
              <a:t>On the last sprint, few features were left unfinished</a:t>
            </a:r>
          </a:p>
          <a:p>
            <a:r>
              <a:rPr lang="en-US"/>
              <a:t>The project backlog was not always up-to-date during the weekly meetings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3718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Frame</vt:lpstr>
      <vt:lpstr>The aptly named Movie App</vt:lpstr>
      <vt:lpstr>Who did what?</vt:lpstr>
      <vt:lpstr>Jaakko Jartti / Reviews page etc.</vt:lpstr>
      <vt:lpstr>Elias Hirviniemi</vt:lpstr>
      <vt:lpstr>PowerPoint Presentation</vt:lpstr>
      <vt:lpstr>Valtteri Putaansuu - Home, showtimes, favourites</vt:lpstr>
      <vt:lpstr>Where did we succeed?</vt:lpstr>
      <vt:lpstr>Our triumphs</vt:lpstr>
      <vt:lpstr>Our challenges</vt:lpstr>
      <vt:lpstr>What did we learn?</vt:lpstr>
      <vt:lpstr>Our discoveries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18</cp:revision>
  <dcterms:created xsi:type="dcterms:W3CDTF">2024-12-16T14:07:26Z</dcterms:created>
  <dcterms:modified xsi:type="dcterms:W3CDTF">2024-12-16T22:01:45Z</dcterms:modified>
</cp:coreProperties>
</file>